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468f74e4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7468f74e4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468f74e4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468f74e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468f74e4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468f74e4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468f74e4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468f74e4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468f74e4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468f74e4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468f74e4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468f74e4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468f74e4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468f74e4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ae7b0af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3ae7b0af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3ae7b0af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3ae7b0af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468f74e4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468f74e4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468f74e4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468f74e4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468f74e4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468f74e4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468f74e4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468f74e4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468f74e4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468f74e4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468f74e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468f74e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gif"/><Relationship Id="rId4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Procedural Map Generation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Pablo Galve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set frequency as 0.03?</a:t>
            </a:r>
            <a:endParaRPr/>
          </a:p>
        </p:txBody>
      </p:sp>
      <p:sp>
        <p:nvSpPr>
          <p:cNvPr id="209" name="Google Shape;209;p22"/>
          <p:cNvSpPr txBox="1"/>
          <p:nvPr>
            <p:ph idx="1" type="body"/>
          </p:nvPr>
        </p:nvSpPr>
        <p:spPr>
          <a:xfrm>
            <a:off x="1297500" y="1567550"/>
            <a:ext cx="3274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avoid problems like that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Frequency is the same as Increment</a:t>
            </a:r>
            <a:endParaRPr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300" y="2168550"/>
            <a:ext cx="4622401" cy="281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 2.1: Store Perlin Noise </a:t>
            </a:r>
            <a:endParaRPr/>
          </a:p>
        </p:txBody>
      </p:sp>
      <p:sp>
        <p:nvSpPr>
          <p:cNvPr id="216" name="Google Shape;216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We have a loop from 0-100 both in x and 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Get noise at your desired coordinates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Store values in “height_map” variable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Output: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You should have an output in console with values</a:t>
            </a:r>
            <a:endParaRPr sz="1800"/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5438" y="2170650"/>
            <a:ext cx="2333625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 2.2: Adjust Perlin Noise to 0-1</a:t>
            </a:r>
            <a:endParaRPr/>
          </a:p>
        </p:txBody>
      </p:sp>
      <p:sp>
        <p:nvSpPr>
          <p:cNvPr id="223" name="Google Shape;223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We have a problem: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Some results are negative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We need to fix that!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Use that formula: (Noise + 1) * 0.5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Output: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You will always have values between 0 and 1</a:t>
            </a:r>
            <a:endParaRPr sz="1800"/>
          </a:p>
        </p:txBody>
      </p:sp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813" y="1567550"/>
            <a:ext cx="231457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 3: Draw Map from height_map</a:t>
            </a:r>
            <a:endParaRPr/>
          </a:p>
        </p:txBody>
      </p:sp>
      <p:sp>
        <p:nvSpPr>
          <p:cNvPr id="230" name="Google Shape;230;p25"/>
          <p:cNvSpPr txBox="1"/>
          <p:nvPr>
            <p:ph idx="1" type="body"/>
          </p:nvPr>
        </p:nvSpPr>
        <p:spPr>
          <a:xfrm>
            <a:off x="1297500" y="1214075"/>
            <a:ext cx="7038900" cy="32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0 are low areas (valleys) and 1 are high areas (mountains)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We have different textures: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Water, sand, grass, forest, mountain and snowy mountain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Blit them depending on the value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 used </a:t>
            </a:r>
            <a:endParaRPr sz="18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&gt;= 0 water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&gt; 0.35 sand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&gt; 0.4 grass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&gt;0.6 forest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&gt;0.7 mountain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GB" sz="1000"/>
              <a:t>&gt; 0.8 snowy mountain)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Output: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You will see exactly this same map</a:t>
            </a:r>
            <a:endParaRPr sz="1800"/>
          </a:p>
        </p:txBody>
      </p:sp>
      <p:pic>
        <p:nvPicPr>
          <p:cNvPr id="231" name="Google Shape;2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275" y="2924475"/>
            <a:ext cx="2790926" cy="20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 4: Generate a random seed</a:t>
            </a:r>
            <a:endParaRPr/>
          </a:p>
        </p:txBody>
      </p:sp>
      <p:sp>
        <p:nvSpPr>
          <p:cNvPr id="237" name="Google Shape;237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Seeds are usually current time in milliseconds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An example of a seed is: 1587313622000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Output: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Nothing will change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 5: Use the seed</a:t>
            </a:r>
            <a:endParaRPr/>
          </a:p>
        </p:txBody>
      </p:sp>
      <p:sp>
        <p:nvSpPr>
          <p:cNvPr id="243" name="Google Shape;243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Pass the seed as an argument to generatePerlinNoise()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Output: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The map will be different each time or if you press space</a:t>
            </a:r>
            <a:endParaRPr sz="1800"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200" y="68253"/>
            <a:ext cx="3040776" cy="156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2200" y="2047023"/>
            <a:ext cx="3040774" cy="15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6625" y="2047275"/>
            <a:ext cx="1723665" cy="154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5752" y="2047276"/>
            <a:ext cx="1730998" cy="154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Homework - Infinite Map</a:t>
            </a:r>
            <a:endParaRPr/>
          </a:p>
        </p:txBody>
      </p:sp>
      <p:sp>
        <p:nvSpPr>
          <p:cNvPr id="253" name="Google Shape;253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Occlusion Culling - Render only what is on screen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Generate perlin noise for all the coordinates seen in screen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Not only from [0][0] to [100][100] like in the TODOs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Y</a:t>
            </a:r>
            <a:r>
              <a:rPr lang="en-GB" sz="1800"/>
              <a:t>ou should be able to render an infinite map with that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procedural map generation?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 map generated by a computer, not a human</a:t>
            </a:r>
            <a:endParaRPr sz="1800"/>
          </a:p>
        </p:txBody>
      </p:sp>
      <p:pic>
        <p:nvPicPr>
          <p:cNvPr descr="Hugo Houriez - Houdini Procedural Tiles Island Generator"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600" y="2571750"/>
            <a:ext cx="2334185" cy="16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am :: Seeds of Resilience :: PROCEDURAL Update - New game = new ..."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5355" y="2571753"/>
            <a:ext cx="3203220" cy="16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to use procedural map generation?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975000" y="1567550"/>
            <a:ext cx="3950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Pros</a:t>
            </a:r>
            <a:endParaRPr b="1"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Each map is mathematically unique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Saves development time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Monetization can dramatically increase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sz="1400"/>
              <a:t>Users play for years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Perfect for creating a lot of maps</a:t>
            </a:r>
            <a:endParaRPr sz="1400"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4811675" y="1567550"/>
            <a:ext cx="4046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Cons</a:t>
            </a:r>
            <a:endParaRPr b="1"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Hard to make it visually unique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sz="1400"/>
              <a:t>Computers are not creative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You can’t design it 100% as you want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Bad for narrative games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Bad for building only one map</a:t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Pros and cons of collaboration in the workplace"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775" y="3270749"/>
            <a:ext cx="2875176" cy="161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type of maps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297500" y="1567550"/>
            <a:ext cx="4535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Outdoor maps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Using Perlin Noise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In this tutorial, we’ll see how to generate outdoor maps</a:t>
            </a:r>
            <a:endParaRPr sz="1800"/>
          </a:p>
        </p:txBody>
      </p:sp>
      <p:sp>
        <p:nvSpPr>
          <p:cNvPr id="158" name="Google Shape;158;p16"/>
          <p:cNvSpPr txBox="1"/>
          <p:nvPr/>
        </p:nvSpPr>
        <p:spPr>
          <a:xfrm>
            <a:off x="5277950" y="1567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Indoor / Dungeon maps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Explained in my website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511" y="2632248"/>
            <a:ext cx="1900875" cy="16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625" y="2535663"/>
            <a:ext cx="1807051" cy="9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Perlin Noise?</a:t>
            </a:r>
            <a:endParaRPr/>
          </a:p>
        </p:txBody>
      </p:sp>
      <p:sp>
        <p:nvSpPr>
          <p:cNvPr id="166" name="Google Shape;166;p17"/>
          <p:cNvSpPr txBox="1"/>
          <p:nvPr>
            <p:ph idx="1" type="body"/>
          </p:nvPr>
        </p:nvSpPr>
        <p:spPr>
          <a:xfrm>
            <a:off x="1873163" y="1567550"/>
            <a:ext cx="12072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Normal Noise      </a:t>
            </a:r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950" y="2049477"/>
            <a:ext cx="2173625" cy="19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850" y="2049473"/>
            <a:ext cx="2173625" cy="195477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>
            <p:ph idx="1" type="body"/>
          </p:nvPr>
        </p:nvSpPr>
        <p:spPr>
          <a:xfrm>
            <a:off x="5516500" y="1567550"/>
            <a:ext cx="12072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Perlin </a:t>
            </a:r>
            <a:r>
              <a:rPr lang="en-GB"/>
              <a:t>Noise     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create infinite worlds</a:t>
            </a:r>
            <a:endParaRPr/>
          </a:p>
        </p:txBody>
      </p:sp>
      <p:sp>
        <p:nvSpPr>
          <p:cNvPr id="175" name="Google Shape;175;p18"/>
          <p:cNvSpPr txBox="1"/>
          <p:nvPr>
            <p:ph idx="1" type="body"/>
          </p:nvPr>
        </p:nvSpPr>
        <p:spPr>
          <a:xfrm>
            <a:off x="991825" y="1567550"/>
            <a:ext cx="7344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We only need to store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C</a:t>
            </a:r>
            <a:r>
              <a:rPr lang="en-GB" sz="1400"/>
              <a:t>oordinates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A math formula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Changelog made by player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Same seed = Same world</a:t>
            </a:r>
            <a:endParaRPr sz="1400"/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50" y="1567550"/>
            <a:ext cx="3708750" cy="224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Perlin Noise - 1D, 2D &amp; 3D</a:t>
            </a:r>
            <a:endParaRPr/>
          </a:p>
        </p:txBody>
      </p:sp>
      <p:sp>
        <p:nvSpPr>
          <p:cNvPr id="182" name="Google Shape;182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323" y="1441200"/>
            <a:ext cx="3116724" cy="123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2954626"/>
            <a:ext cx="3173549" cy="1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109093"/>
            <a:ext cx="4122124" cy="18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Games using procedural generation</a:t>
            </a:r>
            <a:endParaRPr/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771975" y="2001950"/>
            <a:ext cx="15804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Minecraft</a:t>
            </a:r>
            <a:endParaRPr sz="1800"/>
          </a:p>
        </p:txBody>
      </p:sp>
      <p:pic>
        <p:nvPicPr>
          <p:cNvPr descr="Procedural generation a la Minecraft image - Lemma - Mod DB"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25" y="2571750"/>
            <a:ext cx="2776551" cy="1770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llo Games On Comparing No Man's Sky To Spore - YouTube" id="193" name="Google Shape;19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3850" y="2571751"/>
            <a:ext cx="3146940" cy="1770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hs, No Man's Sky, and the problem with procedural generation ..." id="194" name="Google Shape;19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0800" y="2571748"/>
            <a:ext cx="3146951" cy="177017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3743025" y="2001950"/>
            <a:ext cx="15804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Spore</a:t>
            </a:r>
            <a:endParaRPr sz="1800"/>
          </a:p>
        </p:txBody>
      </p:sp>
      <p:sp>
        <p:nvSpPr>
          <p:cNvPr id="196" name="Google Shape;196;p20"/>
          <p:cNvSpPr txBox="1"/>
          <p:nvPr>
            <p:ph idx="1" type="body"/>
          </p:nvPr>
        </p:nvSpPr>
        <p:spPr>
          <a:xfrm>
            <a:off x="6714075" y="2001950"/>
            <a:ext cx="15804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No Man’s Sky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 1: Generate Perlin Noise </a:t>
            </a:r>
            <a:endParaRPr/>
          </a:p>
        </p:txBody>
      </p:sp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Create a FastNoise object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Set noise type to “Perlin”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Set frequency to 0.03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Uncomment myObject.SetSeed(seed)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Output: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You won’t see anything on screen yet</a:t>
            </a:r>
            <a:endParaRPr sz="1800"/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575" y="1162750"/>
            <a:ext cx="3037625" cy="303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